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Hoja1!$A$2:$C$17</cx:f>
        <cx:lvl ptCount="16">
          <cx:pt idx="0">Hoja 1</cx:pt>
          <cx:pt idx="1">Hoja 2</cx:pt>
          <cx:pt idx="2">Hoja 3</cx:pt>
          <cx:pt idx="3">Hoja 4</cx:pt>
          <cx:pt idx="4">Hoja 5</cx:pt>
          <cx:pt idx="5"/>
          <cx:pt idx="6"/>
          <cx:pt idx="7">Hoja 8</cx:pt>
          <cx:pt idx="8"/>
          <cx:pt idx="9">Hoja 10</cx:pt>
          <cx:pt idx="10">Hoja 11</cx:pt>
          <cx:pt idx="11">Hoja 12</cx:pt>
          <cx:pt idx="12">Hoja 13</cx:pt>
          <cx:pt idx="13">Hoja 14</cx:pt>
          <cx:pt idx="14">Hoja 15</cx:pt>
          <cx:pt idx="15"/>
        </cx:lvl>
        <cx:lvl ptCount="16">
          <cx:pt idx="0">Tallo 1</cx:pt>
          <cx:pt idx="1">Tallo 1</cx:pt>
          <cx:pt idx="2">Tallo 1</cx:pt>
          <cx:pt idx="3">Tallo 2</cx:pt>
          <cx:pt idx="4">Tallo 2</cx:pt>
          <cx:pt idx="5">Hoja 6</cx:pt>
          <cx:pt idx="6">Hoja 7</cx:pt>
          <cx:pt idx="7">Tallo 3</cx:pt>
          <cx:pt idx="8">Hoja 9</cx:pt>
          <cx:pt idx="9">Tallo 4</cx:pt>
          <cx:pt idx="10">Tallo 4</cx:pt>
          <cx:pt idx="11">Tallo 5</cx:pt>
          <cx:pt idx="12">Tallo 5</cx:pt>
          <cx:pt idx="13">Tallo 6</cx:pt>
          <cx:pt idx="14">Tallo 6</cx:pt>
          <cx:pt idx="15">Hoja 16</cx:pt>
        </cx:lvl>
        <cx:lvl ptCount="16">
          <cx:pt idx="0">Rama 1</cx:pt>
          <cx:pt idx="1">Rama 1</cx:pt>
          <cx:pt idx="2">Rama 1</cx:pt>
          <cx:pt idx="3">Rama 1</cx:pt>
          <cx:pt idx="4">Rama 1</cx:pt>
          <cx:pt idx="5">Rama 1</cx:pt>
          <cx:pt idx="6">Rama 1</cx:pt>
          <cx:pt idx="7">Rama 2</cx:pt>
          <cx:pt idx="8">Rama 2</cx:pt>
          <cx:pt idx="9">Rama 2</cx:pt>
          <cx:pt idx="10">Rama 2</cx:pt>
          <cx:pt idx="11">Rama 3</cx:pt>
          <cx:pt idx="12">Rama 3</cx:pt>
          <cx:pt idx="13">Rama 3</cx:pt>
          <cx:pt idx="14">Rama 3</cx:pt>
          <cx:pt idx="15">Rama 3</cx:pt>
        </cx:lvl>
      </cx:strDim>
      <cx:numDim type="size">
        <cx:f>Hoja1!$D$2:$D$17</cx:f>
        <cx:lvl ptCount="16" formatCode="Estándar">
          <cx:pt idx="0">22</cx:pt>
          <cx:pt idx="1">12</cx:pt>
          <cx:pt idx="2">18</cx:pt>
          <cx:pt idx="3">87</cx:pt>
          <cx:pt idx="4">88</cx:pt>
          <cx:pt idx="5">17</cx:pt>
          <cx:pt idx="6">14</cx:pt>
          <cx:pt idx="7">25</cx:pt>
          <cx:pt idx="8">16</cx:pt>
          <cx:pt idx="9">24</cx:pt>
          <cx:pt idx="10">89</cx:pt>
          <cx:pt idx="11">16</cx:pt>
          <cx:pt idx="12">19</cx:pt>
          <cx:pt idx="13">86</cx:pt>
          <cx:pt idx="14">23</cx:pt>
          <cx:pt idx="15">21</cx:pt>
        </cx:lvl>
      </cx:numDim>
    </cx:data>
  </cx:chartData>
  <cx:chart>
    <cx:plotArea>
      <cx:plotAreaRegion>
        <cx:series layoutId="sunburst" uniqueId="{67FF9855-7D8A-44A2-B734-7AC32DAE9B42}">
          <cx:tx>
            <cx:txData>
              <cx:f>Hoja1!$D$1</cx:f>
              <cx:v>Serie1</cx:v>
            </cx:txData>
          </cx:tx>
          <cx:dataId val="0"/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25A374-1535-4BD1-9552-337B346A1A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D85715A-4D5B-4FBD-8819-0BA6420DAB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11B4F0-8999-4AAA-ADD7-D06C446CC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F5B8B-5A3B-4F35-BC57-6E2BFFE3CC75}" type="datetimeFigureOut">
              <a:rPr lang="es-ES" smtClean="0"/>
              <a:t>17/01/2022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D7A5D7-F2D4-4DB2-98DF-852DAF53B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BD2B545-1B9D-426D-9B40-D2FF70FB1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C2F47-22D3-4638-BBCA-C16FC5FD14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83347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1C5E7E-415D-4811-AE37-3D2DF4204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2FADBE4-15F6-4149-956A-E3ECA9ED9E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90A18DE-8936-412D-BBFE-D8564BD99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F5B8B-5A3B-4F35-BC57-6E2BFFE3CC75}" type="datetimeFigureOut">
              <a:rPr lang="es-ES" smtClean="0"/>
              <a:t>17/01/2022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23BEC23-6A84-46CB-B407-C72BD37E8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2135FA-25D5-46B2-B711-744273A32B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C2F47-22D3-4638-BBCA-C16FC5FD14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7784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44A9E04-98F6-4A0B-AF22-E044CE717B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B68A42F-0A20-45E7-9EB0-742AE314D2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924FE4-3BC6-42E5-B9FC-86C6D76D7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F5B8B-5A3B-4F35-BC57-6E2BFFE3CC75}" type="datetimeFigureOut">
              <a:rPr lang="es-ES" smtClean="0"/>
              <a:t>17/01/2022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443B57-4A90-49E6-95AC-2B9870DD9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2897B4D-4CE8-429F-846A-0B1052052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C2F47-22D3-4638-BBCA-C16FC5FD14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877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68C2CE-1BB1-46AA-BE23-13F1865C5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4EBECD-C5A4-4101-BCB9-DAB85D36B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A85106-C581-4FCC-A3F7-E744B47D4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F5B8B-5A3B-4F35-BC57-6E2BFFE3CC75}" type="datetimeFigureOut">
              <a:rPr lang="es-ES" smtClean="0"/>
              <a:t>17/01/2022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2D69C20-F993-4C0D-A702-03B0A2E78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A1D6E9-1448-44E0-9362-879351910F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C2F47-22D3-4638-BBCA-C16FC5FD14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7691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CAB6FE-42FB-4538-96D6-0FF49D9B9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EF19A9-D64D-4A20-B324-FF5C183AE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2D56C11-3D44-48A0-AE1D-ED5D052FC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F5B8B-5A3B-4F35-BC57-6E2BFFE3CC75}" type="datetimeFigureOut">
              <a:rPr lang="es-ES" smtClean="0"/>
              <a:t>17/01/2022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86EF87-EFF5-4401-BD18-C34D8C6DD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B5C96F-B276-4CEF-A866-F3DC3C360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C2F47-22D3-4638-BBCA-C16FC5FD14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3515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0C61B0-DF4C-4F6B-87D6-56308F3C45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64C205-FD98-46F4-ADE4-07B596DA27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14C14D3-A395-4AAB-B1B1-D5C2B04EB9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C11DA0E-0287-4DD3-A910-4CF258A4B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F5B8B-5A3B-4F35-BC57-6E2BFFE3CC75}" type="datetimeFigureOut">
              <a:rPr lang="es-ES" smtClean="0"/>
              <a:t>17/01/2022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AB4019-D857-4005-92D7-986CF8910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BD4CF7-F1DE-4EC6-ABDC-4463CC8AE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C2F47-22D3-4638-BBCA-C16FC5FD14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237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C7E24E-9D85-4E76-8139-418FBC1F4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9A8094B-418E-4788-985D-39FCD8433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FAEF307-FA75-4761-AE97-F489ECF84A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30D2D7E-2ED5-40C6-B9F1-11669686A3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4496946-96F6-4942-9393-54E1A152D5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5BC5F9E-11EF-41F5-9BB5-928540DDE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F5B8B-5A3B-4F35-BC57-6E2BFFE3CC75}" type="datetimeFigureOut">
              <a:rPr lang="es-ES" smtClean="0"/>
              <a:t>17/01/2022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75653AC-02B5-45E2-9B35-9E55B6D1D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1F898D0-DCD7-40C8-9E48-360B1C159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C2F47-22D3-4638-BBCA-C16FC5FD14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0008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355E3B-090E-4266-9D52-087D34F50C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B3D341C-2CBA-43F9-BCDF-D10BD78C9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F5B8B-5A3B-4F35-BC57-6E2BFFE3CC75}" type="datetimeFigureOut">
              <a:rPr lang="es-ES" smtClean="0"/>
              <a:t>17/01/2022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D7207C4-0C5F-47C4-8B0D-9DD0FE610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DF755AA-DFE4-40A0-9F79-5B014D9AA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C2F47-22D3-4638-BBCA-C16FC5FD14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9502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1D6A030-813F-4759-9347-8EDB3A69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F5B8B-5A3B-4F35-BC57-6E2BFFE3CC75}" type="datetimeFigureOut">
              <a:rPr lang="es-ES" smtClean="0"/>
              <a:t>17/01/2022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826F169-C989-4C07-8F10-66F5EBA1F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64A301B-E942-4CD2-91E8-D10B33E7B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C2F47-22D3-4638-BBCA-C16FC5FD14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1923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84B497-7845-43FF-B5CF-CFC95E93C5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4B5B49-7A76-4F69-AD5E-E2D9A0DDA4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C156498-4E69-4505-AF89-5678E05669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3145745-8611-4B17-B187-CB224937B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F5B8B-5A3B-4F35-BC57-6E2BFFE3CC75}" type="datetimeFigureOut">
              <a:rPr lang="es-ES" smtClean="0"/>
              <a:t>17/01/2022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0D07D2D-FF04-4AAB-A860-5EFFDDDC5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1363566-343B-412F-8829-B80725D88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C2F47-22D3-4638-BBCA-C16FC5FD14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38022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294ABD-2EF4-4987-924E-DCD7919BB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526F3D2-8071-453F-80D4-F68CF16E8F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B7D3F77-4C0B-414A-B902-4B4DB54A38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2DEFDC4-72D9-4688-944F-4CED3BB763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F5B8B-5A3B-4F35-BC57-6E2BFFE3CC75}" type="datetimeFigureOut">
              <a:rPr lang="es-ES" smtClean="0"/>
              <a:t>17/01/2022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DE77D73-FFDC-42A6-A9D0-ACC2891E9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298C10-D17B-413A-9B70-010A37385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C2F47-22D3-4638-BBCA-C16FC5FD14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1941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8013BA2-0BE9-4CFA-8318-B28FA5A50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D6ED7A3-EDDA-4334-99AB-856928578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94FF628-B5C6-49A7-BF36-89684B42CE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F5B8B-5A3B-4F35-BC57-6E2BFFE3CC75}" type="datetimeFigureOut">
              <a:rPr lang="es-ES" smtClean="0"/>
              <a:t>17/01/2022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8B3AF2-CE84-4C00-B976-5EAE112EE9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3FF779-435B-4FEE-89DC-F4FBDA6E1A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C2F47-22D3-4638-BBCA-C16FC5FD14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433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7E6F4-F37C-48F7-B276-BF48A49CFB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791F92-FD99-40A8-B90B-F227D7700E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6" name="Gráfico 5">
                <a:extLst>
                  <a:ext uri="{FF2B5EF4-FFF2-40B4-BE49-F238E27FC236}">
                    <a16:creationId xmlns:a16="http://schemas.microsoft.com/office/drawing/2014/main" id="{3427B111-A6D3-4ED4-A051-A227F3C84E2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251014517"/>
                  </p:ext>
                </p:extLst>
              </p:nvPr>
            </p:nvGraphicFramePr>
            <p:xfrm>
              <a:off x="2032000" y="719666"/>
              <a:ext cx="8128000" cy="541866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6" name="Gráfico 5">
                <a:extLst>
                  <a:ext uri="{FF2B5EF4-FFF2-40B4-BE49-F238E27FC236}">
                    <a16:creationId xmlns:a16="http://schemas.microsoft.com/office/drawing/2014/main" id="{3427B111-A6D3-4ED4-A051-A227F3C84E2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32000" y="719666"/>
                <a:ext cx="8128000" cy="541866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636050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grama de flujo: conector 3">
            <a:extLst>
              <a:ext uri="{FF2B5EF4-FFF2-40B4-BE49-F238E27FC236}">
                <a16:creationId xmlns:a16="http://schemas.microsoft.com/office/drawing/2014/main" id="{9F3DAA32-A1F1-448D-845E-020BDC32A54F}"/>
              </a:ext>
            </a:extLst>
          </p:cNvPr>
          <p:cNvSpPr/>
          <p:nvPr/>
        </p:nvSpPr>
        <p:spPr>
          <a:xfrm>
            <a:off x="3341076" y="604912"/>
            <a:ext cx="6133514" cy="5978768"/>
          </a:xfrm>
          <a:prstGeom prst="flowChartConnecto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Diagrama de flujo: conector 4">
            <a:extLst>
              <a:ext uri="{FF2B5EF4-FFF2-40B4-BE49-F238E27FC236}">
                <a16:creationId xmlns:a16="http://schemas.microsoft.com/office/drawing/2014/main" id="{5AC2A021-2A13-45D3-99CD-6D1888E67B18}"/>
              </a:ext>
            </a:extLst>
          </p:cNvPr>
          <p:cNvSpPr/>
          <p:nvPr/>
        </p:nvSpPr>
        <p:spPr>
          <a:xfrm>
            <a:off x="3812344" y="974419"/>
            <a:ext cx="5190978" cy="5130725"/>
          </a:xfrm>
          <a:prstGeom prst="flowChartConnecto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Diagrama de flujo: conector 5">
            <a:extLst>
              <a:ext uri="{FF2B5EF4-FFF2-40B4-BE49-F238E27FC236}">
                <a16:creationId xmlns:a16="http://schemas.microsoft.com/office/drawing/2014/main" id="{D1C463F7-C522-47B9-8285-140C1356B96D}"/>
              </a:ext>
            </a:extLst>
          </p:cNvPr>
          <p:cNvSpPr/>
          <p:nvPr/>
        </p:nvSpPr>
        <p:spPr>
          <a:xfrm>
            <a:off x="4332849" y="1420837"/>
            <a:ext cx="4192173" cy="4164037"/>
          </a:xfrm>
          <a:prstGeom prst="flowChartConnector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Diagrama de flujo: conector 6">
            <a:extLst>
              <a:ext uri="{FF2B5EF4-FFF2-40B4-BE49-F238E27FC236}">
                <a16:creationId xmlns:a16="http://schemas.microsoft.com/office/drawing/2014/main" id="{05AE7682-E18F-4FC2-A522-5B54D5E0E4F5}"/>
              </a:ext>
            </a:extLst>
          </p:cNvPr>
          <p:cNvSpPr/>
          <p:nvPr/>
        </p:nvSpPr>
        <p:spPr>
          <a:xfrm>
            <a:off x="4849835" y="1957166"/>
            <a:ext cx="3101927" cy="3165230"/>
          </a:xfrm>
          <a:prstGeom prst="flowChartConnector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Diagrama de flujo: conector 7">
            <a:extLst>
              <a:ext uri="{FF2B5EF4-FFF2-40B4-BE49-F238E27FC236}">
                <a16:creationId xmlns:a16="http://schemas.microsoft.com/office/drawing/2014/main" id="{4D9822BD-9F94-4D72-9B41-8E9D2CD84903}"/>
              </a:ext>
            </a:extLst>
          </p:cNvPr>
          <p:cNvSpPr/>
          <p:nvPr/>
        </p:nvSpPr>
        <p:spPr>
          <a:xfrm>
            <a:off x="5409027" y="2553287"/>
            <a:ext cx="2018715" cy="2060916"/>
          </a:xfrm>
          <a:prstGeom prst="flowChartConnector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Diagrama de flujo: conector 8">
            <a:extLst>
              <a:ext uri="{FF2B5EF4-FFF2-40B4-BE49-F238E27FC236}">
                <a16:creationId xmlns:a16="http://schemas.microsoft.com/office/drawing/2014/main" id="{3D18FFCE-F64E-4B96-9977-78C4A9C8F44F}"/>
              </a:ext>
            </a:extLst>
          </p:cNvPr>
          <p:cNvSpPr/>
          <p:nvPr/>
        </p:nvSpPr>
        <p:spPr>
          <a:xfrm>
            <a:off x="5936566" y="3137095"/>
            <a:ext cx="928467" cy="914401"/>
          </a:xfrm>
          <a:prstGeom prst="flowChartConnector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YO</a:t>
            </a:r>
          </a:p>
        </p:txBody>
      </p:sp>
      <p:pic>
        <p:nvPicPr>
          <p:cNvPr id="15" name="Gráfico 14" descr="Hombre contorno">
            <a:extLst>
              <a:ext uri="{FF2B5EF4-FFF2-40B4-BE49-F238E27FC236}">
                <a16:creationId xmlns:a16="http://schemas.microsoft.com/office/drawing/2014/main" id="{6FAC9BED-D09A-4424-B274-84F5F9B6BA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6652" y="2762428"/>
            <a:ext cx="379828" cy="379828"/>
          </a:xfrm>
          <a:prstGeom prst="rect">
            <a:avLst/>
          </a:prstGeom>
        </p:spPr>
      </p:pic>
      <p:pic>
        <p:nvPicPr>
          <p:cNvPr id="17" name="Gráfico 16" descr="Mujer contorno">
            <a:extLst>
              <a:ext uri="{FF2B5EF4-FFF2-40B4-BE49-F238E27FC236}">
                <a16:creationId xmlns:a16="http://schemas.microsoft.com/office/drawing/2014/main" id="{AE29EB0C-6BEC-4990-94A6-6EDEDF4EB0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28129" y="3881040"/>
            <a:ext cx="379829" cy="379829"/>
          </a:xfrm>
          <a:prstGeom prst="rect">
            <a:avLst/>
          </a:prstGeom>
        </p:spPr>
      </p:pic>
      <p:pic>
        <p:nvPicPr>
          <p:cNvPr id="18" name="Gráfico 17" descr="Mujer contorno">
            <a:extLst>
              <a:ext uri="{FF2B5EF4-FFF2-40B4-BE49-F238E27FC236}">
                <a16:creationId xmlns:a16="http://schemas.microsoft.com/office/drawing/2014/main" id="{440F242C-458F-4164-999B-27070664B6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84136" y="2947180"/>
            <a:ext cx="379829" cy="379829"/>
          </a:xfrm>
          <a:prstGeom prst="rect">
            <a:avLst/>
          </a:prstGeom>
        </p:spPr>
      </p:pic>
      <p:pic>
        <p:nvPicPr>
          <p:cNvPr id="19" name="Gráfico 18" descr="Mujer contorno">
            <a:extLst>
              <a:ext uri="{FF2B5EF4-FFF2-40B4-BE49-F238E27FC236}">
                <a16:creationId xmlns:a16="http://schemas.microsoft.com/office/drawing/2014/main" id="{EDD4F89C-48E9-4EEF-86A0-D17598A6AF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84136" y="4737584"/>
            <a:ext cx="379829" cy="379829"/>
          </a:xfrm>
          <a:prstGeom prst="rect">
            <a:avLst/>
          </a:prstGeom>
        </p:spPr>
      </p:pic>
      <p:pic>
        <p:nvPicPr>
          <p:cNvPr id="20" name="Gráfico 19" descr="Mujer contorno">
            <a:extLst>
              <a:ext uri="{FF2B5EF4-FFF2-40B4-BE49-F238E27FC236}">
                <a16:creationId xmlns:a16="http://schemas.microsoft.com/office/drawing/2014/main" id="{005F3408-B815-4CCB-BEC5-4463C49A5C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92975" y="3594295"/>
            <a:ext cx="379829" cy="379829"/>
          </a:xfrm>
          <a:prstGeom prst="rect">
            <a:avLst/>
          </a:prstGeom>
        </p:spPr>
      </p:pic>
      <p:pic>
        <p:nvPicPr>
          <p:cNvPr id="21" name="Gráfico 20" descr="Mujer contorno">
            <a:extLst>
              <a:ext uri="{FF2B5EF4-FFF2-40B4-BE49-F238E27FC236}">
                <a16:creationId xmlns:a16="http://schemas.microsoft.com/office/drawing/2014/main" id="{7F94FF96-8993-4AFC-98DE-A5B2AC165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08490" y="2789742"/>
            <a:ext cx="379829" cy="379829"/>
          </a:xfrm>
          <a:prstGeom prst="rect">
            <a:avLst/>
          </a:prstGeom>
        </p:spPr>
      </p:pic>
      <p:pic>
        <p:nvPicPr>
          <p:cNvPr id="22" name="Gráfico 21" descr="Mujer contorno">
            <a:extLst>
              <a:ext uri="{FF2B5EF4-FFF2-40B4-BE49-F238E27FC236}">
                <a16:creationId xmlns:a16="http://schemas.microsoft.com/office/drawing/2014/main" id="{079C7A56-6626-4CC1-86A1-F7F7D38297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04307" y="1610751"/>
            <a:ext cx="379829" cy="379829"/>
          </a:xfrm>
          <a:prstGeom prst="rect">
            <a:avLst/>
          </a:prstGeom>
        </p:spPr>
      </p:pic>
      <p:pic>
        <p:nvPicPr>
          <p:cNvPr id="23" name="Gráfico 22" descr="Mujer contorno">
            <a:extLst>
              <a:ext uri="{FF2B5EF4-FFF2-40B4-BE49-F238E27FC236}">
                <a16:creationId xmlns:a16="http://schemas.microsoft.com/office/drawing/2014/main" id="{EAEC8230-4ECF-4C27-92D2-96929317FA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399529" y="5210324"/>
            <a:ext cx="379829" cy="379829"/>
          </a:xfrm>
          <a:prstGeom prst="rect">
            <a:avLst/>
          </a:prstGeom>
        </p:spPr>
      </p:pic>
      <p:pic>
        <p:nvPicPr>
          <p:cNvPr id="24" name="Gráfico 23" descr="Mujer contorno">
            <a:extLst>
              <a:ext uri="{FF2B5EF4-FFF2-40B4-BE49-F238E27FC236}">
                <a16:creationId xmlns:a16="http://schemas.microsoft.com/office/drawing/2014/main" id="{539F30C7-F572-4ECA-A942-7D56E8930A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115647" y="5655094"/>
            <a:ext cx="379829" cy="379829"/>
          </a:xfrm>
          <a:prstGeom prst="rect">
            <a:avLst/>
          </a:prstGeom>
        </p:spPr>
      </p:pic>
      <p:pic>
        <p:nvPicPr>
          <p:cNvPr id="25" name="Gráfico 24" descr="Mujer contorno">
            <a:extLst>
              <a:ext uri="{FF2B5EF4-FFF2-40B4-BE49-F238E27FC236}">
                <a16:creationId xmlns:a16="http://schemas.microsoft.com/office/drawing/2014/main" id="{8A9F8B16-BA91-4A12-A4F7-B0EDC66773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17970" y="3178476"/>
            <a:ext cx="379829" cy="379829"/>
          </a:xfrm>
          <a:prstGeom prst="rect">
            <a:avLst/>
          </a:prstGeom>
        </p:spPr>
      </p:pic>
      <p:pic>
        <p:nvPicPr>
          <p:cNvPr id="26" name="Gráfico 25" descr="Mujer contorno">
            <a:extLst>
              <a:ext uri="{FF2B5EF4-FFF2-40B4-BE49-F238E27FC236}">
                <a16:creationId xmlns:a16="http://schemas.microsoft.com/office/drawing/2014/main" id="{C51F4B4D-9580-4B11-83BD-6A75015154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5286" y="807130"/>
            <a:ext cx="379829" cy="379829"/>
          </a:xfrm>
          <a:prstGeom prst="rect">
            <a:avLst/>
          </a:prstGeom>
        </p:spPr>
      </p:pic>
      <p:pic>
        <p:nvPicPr>
          <p:cNvPr id="27" name="Gráfico 26" descr="Mujer contorno">
            <a:extLst>
              <a:ext uri="{FF2B5EF4-FFF2-40B4-BE49-F238E27FC236}">
                <a16:creationId xmlns:a16="http://schemas.microsoft.com/office/drawing/2014/main" id="{EAE01269-F0ED-4362-B008-6C2F7AA03A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18575" y="1502251"/>
            <a:ext cx="379829" cy="379829"/>
          </a:xfrm>
          <a:prstGeom prst="rect">
            <a:avLst/>
          </a:prstGeom>
        </p:spPr>
      </p:pic>
      <p:pic>
        <p:nvPicPr>
          <p:cNvPr id="28" name="Gráfico 27" descr="Hombre contorno">
            <a:extLst>
              <a:ext uri="{FF2B5EF4-FFF2-40B4-BE49-F238E27FC236}">
                <a16:creationId xmlns:a16="http://schemas.microsoft.com/office/drawing/2014/main" id="{1BE4D36B-485F-4804-AE9D-6E84AE695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26480" y="2010629"/>
            <a:ext cx="379828" cy="379828"/>
          </a:xfrm>
          <a:prstGeom prst="rect">
            <a:avLst/>
          </a:prstGeom>
        </p:spPr>
      </p:pic>
      <p:pic>
        <p:nvPicPr>
          <p:cNvPr id="29" name="Gráfico 28" descr="Hombre contorno">
            <a:extLst>
              <a:ext uri="{FF2B5EF4-FFF2-40B4-BE49-F238E27FC236}">
                <a16:creationId xmlns:a16="http://schemas.microsoft.com/office/drawing/2014/main" id="{B6EF7517-C267-4AA2-BC61-CF0A5C27D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15648" y="3404381"/>
            <a:ext cx="379828" cy="379828"/>
          </a:xfrm>
          <a:prstGeom prst="rect">
            <a:avLst/>
          </a:prstGeom>
        </p:spPr>
      </p:pic>
      <p:pic>
        <p:nvPicPr>
          <p:cNvPr id="30" name="Gráfico 29" descr="Hombre contorno">
            <a:extLst>
              <a:ext uri="{FF2B5EF4-FFF2-40B4-BE49-F238E27FC236}">
                <a16:creationId xmlns:a16="http://schemas.microsoft.com/office/drawing/2014/main" id="{D2C3ABC4-BC9B-413D-8E0B-21EDD1704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01830" y="1855288"/>
            <a:ext cx="379828" cy="379828"/>
          </a:xfrm>
          <a:prstGeom prst="rect">
            <a:avLst/>
          </a:prstGeom>
        </p:spPr>
      </p:pic>
      <p:pic>
        <p:nvPicPr>
          <p:cNvPr id="31" name="Gráfico 30" descr="Hombre contorno">
            <a:extLst>
              <a:ext uri="{FF2B5EF4-FFF2-40B4-BE49-F238E27FC236}">
                <a16:creationId xmlns:a16="http://schemas.microsoft.com/office/drawing/2014/main" id="{2ED396FC-10C2-4707-8905-4484CA0394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74082" y="677888"/>
            <a:ext cx="379828" cy="379828"/>
          </a:xfrm>
          <a:prstGeom prst="rect">
            <a:avLst/>
          </a:prstGeom>
        </p:spPr>
      </p:pic>
      <p:pic>
        <p:nvPicPr>
          <p:cNvPr id="32" name="Gráfico 31" descr="Hombre contorno">
            <a:extLst>
              <a:ext uri="{FF2B5EF4-FFF2-40B4-BE49-F238E27FC236}">
                <a16:creationId xmlns:a16="http://schemas.microsoft.com/office/drawing/2014/main" id="{8D125D85-3B40-4066-921A-CB3B4639D7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14727" y="1259059"/>
            <a:ext cx="379828" cy="379828"/>
          </a:xfrm>
          <a:prstGeom prst="rect">
            <a:avLst/>
          </a:prstGeom>
        </p:spPr>
      </p:pic>
      <p:pic>
        <p:nvPicPr>
          <p:cNvPr id="33" name="Gráfico 32" descr="Hombre contorno">
            <a:extLst>
              <a:ext uri="{FF2B5EF4-FFF2-40B4-BE49-F238E27FC236}">
                <a16:creationId xmlns:a16="http://schemas.microsoft.com/office/drawing/2014/main" id="{1B0C55B9-8B98-40EF-BE95-84FCAA4718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24479" y="6206492"/>
            <a:ext cx="379828" cy="379828"/>
          </a:xfrm>
          <a:prstGeom prst="rect">
            <a:avLst/>
          </a:prstGeom>
        </p:spPr>
      </p:pic>
      <p:pic>
        <p:nvPicPr>
          <p:cNvPr id="34" name="Gráfico 33" descr="Hombre contorno">
            <a:extLst>
              <a:ext uri="{FF2B5EF4-FFF2-40B4-BE49-F238E27FC236}">
                <a16:creationId xmlns:a16="http://schemas.microsoft.com/office/drawing/2014/main" id="{45C55182-E009-444E-A8E3-F5721FF27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69553" y="5065924"/>
            <a:ext cx="379828" cy="379828"/>
          </a:xfrm>
          <a:prstGeom prst="rect">
            <a:avLst/>
          </a:prstGeom>
        </p:spPr>
      </p:pic>
      <p:pic>
        <p:nvPicPr>
          <p:cNvPr id="35" name="Gráfico 34" descr="Hombre contorno">
            <a:extLst>
              <a:ext uri="{FF2B5EF4-FFF2-40B4-BE49-F238E27FC236}">
                <a16:creationId xmlns:a16="http://schemas.microsoft.com/office/drawing/2014/main" id="{1167B24F-5C86-422C-87B1-4E6DA6391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49042" y="3784327"/>
            <a:ext cx="379828" cy="379828"/>
          </a:xfrm>
          <a:prstGeom prst="rect">
            <a:avLst/>
          </a:prstGeom>
        </p:spPr>
      </p:pic>
      <p:pic>
        <p:nvPicPr>
          <p:cNvPr id="36" name="Gráfico 35" descr="Hombre contorno">
            <a:extLst>
              <a:ext uri="{FF2B5EF4-FFF2-40B4-BE49-F238E27FC236}">
                <a16:creationId xmlns:a16="http://schemas.microsoft.com/office/drawing/2014/main" id="{D0A846A9-462C-44AC-B05A-1F759B81D8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36533" y="5369520"/>
            <a:ext cx="379828" cy="379828"/>
          </a:xfrm>
          <a:prstGeom prst="rect">
            <a:avLst/>
          </a:prstGeom>
        </p:spPr>
      </p:pic>
      <p:pic>
        <p:nvPicPr>
          <p:cNvPr id="37" name="Gráfico 36" descr="Hombre contorno">
            <a:extLst>
              <a:ext uri="{FF2B5EF4-FFF2-40B4-BE49-F238E27FC236}">
                <a16:creationId xmlns:a16="http://schemas.microsoft.com/office/drawing/2014/main" id="{3A3B1C12-BA07-4AFF-9036-A0E0081A9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2381" y="1957166"/>
            <a:ext cx="379828" cy="379828"/>
          </a:xfrm>
          <a:prstGeom prst="rect">
            <a:avLst/>
          </a:prstGeom>
        </p:spPr>
      </p:pic>
      <p:pic>
        <p:nvPicPr>
          <p:cNvPr id="38" name="Gráfico 37" descr="Hombre contorno">
            <a:extLst>
              <a:ext uri="{FF2B5EF4-FFF2-40B4-BE49-F238E27FC236}">
                <a16:creationId xmlns:a16="http://schemas.microsoft.com/office/drawing/2014/main" id="{051A0DE9-0007-4324-9B0E-FF35DBE0A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09423" y="4701482"/>
            <a:ext cx="379828" cy="37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9953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</Words>
  <Application>Microsoft Office PowerPoint</Application>
  <PresentationFormat>Panorámica</PresentationFormat>
  <Paragraphs>1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Patricia Gutiérrez Albaladejo</dc:creator>
  <cp:lastModifiedBy>Patricia Gutiérrez Albaladejo</cp:lastModifiedBy>
  <cp:revision>1</cp:revision>
  <dcterms:created xsi:type="dcterms:W3CDTF">2022-01-17T22:22:53Z</dcterms:created>
  <dcterms:modified xsi:type="dcterms:W3CDTF">2022-01-17T22:39:30Z</dcterms:modified>
</cp:coreProperties>
</file>